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d868af2228c741d6"/>
  </p:sldMasterIdLst>
  <p:sldIdLst>
    <p:sldId id="264" r:id="Rcb2407380de44b16"/>
    <p:sldId id="265" r:id="Rb615f086aab24ce6"/>
    <p:sldId id="266" r:id="R913f63581fd8485a"/>
    <p:sldId id="267" r:id="R3ecd8911dcf54b08"/>
    <p:sldId id="268" r:id="Rb691ac7f5c914603"/>
    <p:sldId id="269" r:id="R85e3e3b2cf5d40d4"/>
    <p:sldId id="270" r:id="Rd8381a0d2769451a"/>
    <p:sldId id="271" r:id="Rb7db6a857e0b480e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d868af2228c741d6" /><Relationship Type="http://schemas.openxmlformats.org/officeDocument/2006/relationships/theme" Target="/ppt/slideMasters/theme/theme2.xml" Id="R9e2048c180a246ed" /><Relationship Type="http://schemas.openxmlformats.org/officeDocument/2006/relationships/slide" Target="/ppt/slides/slide9.xml" Id="Rcb2407380de44b16" /><Relationship Type="http://schemas.openxmlformats.org/officeDocument/2006/relationships/slide" Target="/ppt/slides/slidea.xml" Id="Rb615f086aab24ce6" /><Relationship Type="http://schemas.openxmlformats.org/officeDocument/2006/relationships/slide" Target="/ppt/slides/slideb.xml" Id="R913f63581fd8485a" /><Relationship Type="http://schemas.openxmlformats.org/officeDocument/2006/relationships/slide" Target="/ppt/slides/slidec.xml" Id="R3ecd8911dcf54b08" /><Relationship Type="http://schemas.openxmlformats.org/officeDocument/2006/relationships/tableStyles" Target="/ppt/tableStyles.xml" Id="R5538adb11ee64501" /><Relationship Type="http://schemas.openxmlformats.org/officeDocument/2006/relationships/slide" Target="/ppt/slides/slided.xml" Id="Rb691ac7f5c914603" /><Relationship Type="http://schemas.openxmlformats.org/officeDocument/2006/relationships/slide" Target="/ppt/slides/slidee.xml" Id="R85e3e3b2cf5d40d4" /><Relationship Type="http://schemas.openxmlformats.org/officeDocument/2006/relationships/slide" Target="/ppt/slides/slidef.xml" Id="Rd8381a0d2769451a" /><Relationship Type="http://schemas.openxmlformats.org/officeDocument/2006/relationships/slide" Target="/ppt/slides/slide10.xml" Id="Rb7db6a857e0b480e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a0bd87382764274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fce80d1c182469f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1875a3444e274753" /><Relationship Type="http://schemas.openxmlformats.org/officeDocument/2006/relationships/slideMaster" Target="/ppt/slideMasters/slideMaster2.xml" Id="R30e81ede5c1d469b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5ffc326c6fb4021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1875a3444e2747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d72dbdc8c00f4470" /><Relationship Type="http://schemas.openxmlformats.org/officeDocument/2006/relationships/slideLayout" Target="/ppt/slideLayouts/slideLayout2.xml" Id="Rf4493c5b53d54150" /><Relationship Type="http://schemas.openxmlformats.org/officeDocument/2006/relationships/slideLayout" Target="/ppt/slideLayouts/slideLayout3.xml" Id="Raf3806f48f774322" /><Relationship Type="http://schemas.openxmlformats.org/officeDocument/2006/relationships/slideLayout" Target="/ppt/slideLayouts/slideLayout4.xml" Id="R84f0d362ed6a4dcc" /><Relationship Type="http://schemas.openxmlformats.org/officeDocument/2006/relationships/slideLayout" Target="/ppt/slideLayouts/slideLayout5.xml" Id="R28f8d0eee110486d" /><Relationship Type="http://schemas.openxmlformats.org/officeDocument/2006/relationships/image" Target="/ppt/media/image2.bin" Id="R5735f18c43d9419c" /><Relationship Type="http://schemas.openxmlformats.org/officeDocument/2006/relationships/image" Target="/ppt/media/image.bin" Id="R459b41563ff84ed7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5735f18c43d9419c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459b41563ff84e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84f0d362ed6a4dcc"/>
    <p:sldLayoutId id="2147483652" r:id="Raf3806f48f774322"/>
    <p:sldLayoutId id="2147483651" r:id="Rf4493c5b53d54150"/>
    <p:sldLayoutId id="2147483654" r:id="R28f8d0eee110486d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ab13c80476e7499a" /><Relationship Type="http://schemas.openxmlformats.org/officeDocument/2006/relationships/chart" Target="/ppt/slides/charts/chart29.xml" Id="R6a8e9563569d4b40" /><Relationship Type="http://schemas.openxmlformats.org/officeDocument/2006/relationships/chart" Target="/ppt/slides/charts/chart2a.xml" Id="Rafb8782e2dba4958" /><Relationship Type="http://schemas.openxmlformats.org/officeDocument/2006/relationships/chart" Target="/ppt/slides/charts/chart2b.xml" Id="R2f754c5fee9544b1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34c4817e2066400d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e6d7060a12834e5a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ec41c59bf9a7463e" /><Relationship Type="http://schemas.openxmlformats.org/officeDocument/2006/relationships/slideLayout" Target="/ppt/slideLayouts/slideLayout5.xml" Id="R82a61d08d1934a7e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5a9031c806b542b8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3c37535d9ab54e85" /><Relationship Type="http://schemas.openxmlformats.org/officeDocument/2006/relationships/image" Target="/ppt/media/image4.bin" Id="R963b6e74218d4b81" /><Relationship Type="http://schemas.openxmlformats.org/officeDocument/2006/relationships/slideLayout" Target="/ppt/slideLayouts/slideLayout5.xml" Id="R372e7559cd964153" /><Relationship Type="http://schemas.openxmlformats.org/officeDocument/2006/relationships/chart" Target="/ppt/slides/charts/chart15.xml" Id="R8e035a4d223843d4" /><Relationship Type="http://schemas.openxmlformats.org/officeDocument/2006/relationships/chart" Target="/ppt/slides/charts/chart16.xml" Id="R7d1c4859da3b4a7e" /><Relationship Type="http://schemas.openxmlformats.org/officeDocument/2006/relationships/chart" Target="/ppt/slides/charts/chart17.xml" Id="Rf92467aed80541ae" /><Relationship Type="http://schemas.openxmlformats.org/officeDocument/2006/relationships/chart" Target="/ppt/slides/charts/chart18.xml" Id="R51e6dd93be214dec" /><Relationship Type="http://schemas.openxmlformats.org/officeDocument/2006/relationships/chart" Target="/ppt/slides/charts/chart19.xml" Id="R279756a61df44923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7b5b6ee45ef64bf7" /><Relationship Type="http://schemas.openxmlformats.org/officeDocument/2006/relationships/image" Target="/ppt/media/image4.bin" Id="Rd07c735c82b447b0" /><Relationship Type="http://schemas.openxmlformats.org/officeDocument/2006/relationships/slideLayout" Target="/ppt/slideLayouts/slideLayout5.xml" Id="Rbf09534438574e69" /><Relationship Type="http://schemas.openxmlformats.org/officeDocument/2006/relationships/chart" Target="/ppt/slides/charts/chart1b.xml" Id="Rd3970c0199f6485e" /><Relationship Type="http://schemas.openxmlformats.org/officeDocument/2006/relationships/chart" Target="/ppt/slides/charts/chart1c.xml" Id="Rf6dc1d97223d4d41" /><Relationship Type="http://schemas.openxmlformats.org/officeDocument/2006/relationships/chart" Target="/ppt/slides/charts/chart1d.xml" Id="R3f854e36ad4947fc" /><Relationship Type="http://schemas.openxmlformats.org/officeDocument/2006/relationships/chart" Target="/ppt/slides/charts/chart1e.xml" Id="Re0527173da7b4f8e" /><Relationship Type="http://schemas.openxmlformats.org/officeDocument/2006/relationships/chart" Target="/ppt/slides/charts/chart1f.xml" Id="Rb6f3c35c727a4db1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b416c4bd0d6e4fa5" /><Relationship Type="http://schemas.openxmlformats.org/officeDocument/2006/relationships/image" Target="/ppt/media/image4.bin" Id="Rfad839791a8f4178" /><Relationship Type="http://schemas.openxmlformats.org/officeDocument/2006/relationships/slideLayout" Target="/ppt/slideLayouts/slideLayout5.xml" Id="Rb2419d877c1e4cc5" /><Relationship Type="http://schemas.openxmlformats.org/officeDocument/2006/relationships/chart" Target="/ppt/slides/charts/chart21.xml" Id="R9b206447df994a1d" /><Relationship Type="http://schemas.openxmlformats.org/officeDocument/2006/relationships/chart" Target="/ppt/slides/charts/chart22.xml" Id="Re3471b73ed064eed" /><Relationship Type="http://schemas.openxmlformats.org/officeDocument/2006/relationships/chart" Target="/ppt/slides/charts/chart23.xml" Id="R027181d9e424495c" /><Relationship Type="http://schemas.openxmlformats.org/officeDocument/2006/relationships/chart" Target="/ppt/slides/charts/chart24.xml" Id="R80853272473f497f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Torpagatan 20 A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6.074627</c:v>
              </c:pt>
              <c:pt idx="1">
                <c:v>5.411765</c:v>
              </c:pt>
              <c:pt idx="2">
                <c:v>5.250000</c:v>
              </c:pt>
              <c:pt idx="3">
                <c:v>5.595238</c:v>
              </c:pt>
              <c:pt idx="4">
                <c:v>5.333333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Målet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5.944444</c:v>
              </c:pt>
              <c:pt idx="1">
                <c:v>5.222222</c:v>
              </c:pt>
              <c:pt idx="2">
                <c:v>5.380952</c:v>
              </c:pt>
              <c:pt idx="3">
                <c:v>5.454545</c:v>
              </c:pt>
              <c:pt idx="4">
                <c:v>5.222222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0.666667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0.666667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2012</c:v>
              </c:pt>
              <c:pt idx="1">
                <c:v>2011</c:v>
              </c:pt>
            </c:strLit>
          </c:cat>
          <c:val>
            <c:numLit>
              <c:formatCode>General</c:formatCode>
              <c:ptCount val="2"/>
              <c:pt idx="0">
                <c:v>0.666667</c:v>
              </c:pt>
              <c:pt idx="1">
                <c:v>0.333333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0.111111</c:v>
              </c:pt>
              <c:pt idx="1">
                <c:v>0.888889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Målet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20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6a8e9563569d4b40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afb8782e2dba4958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2f754c5fee9544b1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Målet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Torpagatan 20 A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Målet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20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ec41c59bf9a7463e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Målet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20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20 A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e035a4d223843d4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d1c4859da3b4a7e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92467aed80541ae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1e6dd93be214dec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79756a61df44923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3c37535d9ab54e85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963b6e74218d4b81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Målet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20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20 A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3970c0199f6485e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6dc1d97223d4d41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f854e36ad4947f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0527173da7b4f8e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b6f3c35c727a4db1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b5b6ee45ef64bf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d07c735c82b447b0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Målet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20 A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20 A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b206447df994a1d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3471b73ed064eed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27181d9e424495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80853272473f497f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b416c4bd0d6e4fa5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fad839791a8f4178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2017-02-20T14:02:34.044Z</dcterms:created>
  <dcterms:modified xsi:type="dcterms:W3CDTF">2017-02-20T14:02:34.044Z</dcterms:modified>
</cp:coreProperties>
</file>